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2" r:id="rId3"/>
    <p:sldId id="265" r:id="rId4"/>
    <p:sldId id="257" r:id="rId5"/>
    <p:sldId id="266" r:id="rId6"/>
    <p:sldId id="258" r:id="rId7"/>
    <p:sldId id="260" r:id="rId8"/>
    <p:sldId id="261" r:id="rId9"/>
    <p:sldId id="263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4" r:id="rId19"/>
    <p:sldId id="276" r:id="rId20"/>
    <p:sldId id="277" r:id="rId21"/>
    <p:sldId id="278" r:id="rId22"/>
    <p:sldId id="279" r:id="rId23"/>
    <p:sldId id="26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02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713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141340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897377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5795568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5571220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263924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4213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2561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5326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471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495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864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480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224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609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2716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609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1%83%D1%85%D0%BE%D1%80%D1%88%D0%B8%D0%B1%D0%B8%D1%80%D1%8C" TargetMode="External"/><Relationship Id="rId2" Type="http://schemas.openxmlformats.org/officeDocument/2006/relationships/hyperlink" Target="https://ru.wikipedia.org/wiki/%D0%A5%D0%BE%D1%88%D1%83%D0%BD-%D0%A3%D0%B7%D1%83%D1%8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ru.wikipedia.org/wiki/%D0%A6%D0%B0%D0%B3%D0%B0%D0%BD-%D0%94%D0%B0%D0%B1%D0%B0%D0%BD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75782"/>
            <a:ext cx="7261152" cy="1102289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МБОУ </a:t>
            </a:r>
            <a:r>
              <a:rPr lang="ru-RU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«Калиновская </a:t>
            </a:r>
            <a:r>
              <a:rPr lang="ru-RU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СОШ»</a:t>
            </a:r>
            <a:endParaRPr lang="ru-RU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1377863"/>
            <a:ext cx="9115004" cy="4922729"/>
          </a:xfrm>
        </p:spPr>
        <p:txBody>
          <a:bodyPr>
            <a:normAutofit fontScale="25000" lnSpcReduction="20000"/>
          </a:bodyPr>
          <a:lstStyle/>
          <a:p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ru-RU" sz="98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9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«Эколого-краеведческий</a:t>
            </a:r>
          </a:p>
          <a:p>
            <a:pPr algn="ctr"/>
            <a:endParaRPr lang="ru-RU" sz="98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9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маршрут села Калиновка</a:t>
            </a:r>
          </a:p>
          <a:p>
            <a:pPr algn="ctr"/>
            <a:endParaRPr lang="ru-RU" sz="98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9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98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Мухоршибирского</a:t>
            </a:r>
            <a:r>
              <a:rPr lang="ru-RU" sz="9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района».</a:t>
            </a:r>
          </a:p>
          <a:p>
            <a:pPr algn="ctr"/>
            <a:endParaRPr lang="ru-RU" sz="32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ru-RU"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ru-RU" sz="7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Автор </a:t>
            </a:r>
            <a:r>
              <a:rPr lang="ru-RU" sz="7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проекта: </a:t>
            </a:r>
          </a:p>
          <a:p>
            <a:r>
              <a:rPr lang="ru-RU" sz="7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Патрахина</a:t>
            </a:r>
            <a:r>
              <a:rPr lang="ru-RU" sz="7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Света,</a:t>
            </a:r>
          </a:p>
          <a:p>
            <a:r>
              <a:rPr lang="ru-RU" sz="7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ученица 8 </a:t>
            </a:r>
            <a:r>
              <a:rPr lang="ru-RU" sz="7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класса</a:t>
            </a:r>
          </a:p>
          <a:p>
            <a:r>
              <a:rPr lang="ru-RU" sz="7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Руководитель: </a:t>
            </a:r>
            <a:r>
              <a:rPr lang="ru-RU" sz="7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Патрахина</a:t>
            </a:r>
            <a:r>
              <a:rPr lang="ru-RU" sz="7400" b="1" i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Н.П.</a:t>
            </a:r>
            <a:endParaRPr lang="ru-RU" sz="7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endParaRPr lang="ru-RU" sz="7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6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Рисунок 2" descr="http://ic.pics.livejournal.com/shpilenok/17995238/647477/647477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71" y="0"/>
            <a:ext cx="5107012" cy="343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3" descr="http://pix.academ.org/img/2012/08/30/e95c7fcb0d69d7b021059d6517bdf54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1983" y="3319397"/>
            <a:ext cx="5175249" cy="353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1983" y="1"/>
            <a:ext cx="5175249" cy="351981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902" y="3249637"/>
            <a:ext cx="5058134" cy="36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696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6713" y="3260421"/>
            <a:ext cx="4822520" cy="3616890"/>
          </a:xfrm>
        </p:spPr>
      </p:pic>
      <p:pic>
        <p:nvPicPr>
          <p:cNvPr id="5122" name="Рисунок 26" descr="шко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69" y="-22095"/>
            <a:ext cx="5130909" cy="355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5877" y="-22095"/>
            <a:ext cx="5060517" cy="3558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260421"/>
            <a:ext cx="5436294" cy="356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070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</a:t>
            </a:r>
            <a:r>
              <a:rPr lang="ru-RU" sz="4000" dirty="0" smtClean="0">
                <a:solidFill>
                  <a:srgbClr val="FF0000"/>
                </a:solidFill>
              </a:rPr>
              <a:t>Памятник воинам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959" y="3315805"/>
            <a:ext cx="16070867" cy="45432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Рисунок 7" descr="http://dg54.mycdn.me/image?t=3&amp;bid=555788226903&amp;id=555788226903&amp;plc=WEB&amp;tkn=*OC6UKwEvGFmpl6QH4CGuotQanF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8177" y="1159978"/>
            <a:ext cx="7603298" cy="569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971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Улица Солнечная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0942" y="1202500"/>
            <a:ext cx="7845168" cy="56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201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Школьный историко-краеведческий музей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2594" y="4766003"/>
            <a:ext cx="9439961" cy="564865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Рисунок 3" descr="C:\Documents and Settings\oem\Рабочий стол\Музей\IMG_0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024" y="2610177"/>
            <a:ext cx="4905439" cy="410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1" descr="C:\Documents and Settings\oem\Рабочий стол\Музей\IMG_04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463" y="2610177"/>
            <a:ext cx="5336088" cy="410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891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31101"/>
          </a:xfrm>
        </p:spPr>
        <p:txBody>
          <a:bodyPr/>
          <a:lstStyle/>
          <a:p>
            <a:r>
              <a:rPr lang="ru-RU" dirty="0" smtClean="0"/>
              <a:t>  </a:t>
            </a:r>
            <a:r>
              <a:rPr lang="ru-RU" dirty="0" err="1" smtClean="0">
                <a:solidFill>
                  <a:srgbClr val="FF0000"/>
                </a:solidFill>
              </a:rPr>
              <a:t>Семейский</a:t>
            </a:r>
            <a:r>
              <a:rPr lang="ru-RU" dirty="0" smtClean="0">
                <a:solidFill>
                  <a:srgbClr val="FF0000"/>
                </a:solidFill>
              </a:rPr>
              <a:t> ансамбль «Калинка»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9904" y="3951810"/>
            <a:ext cx="16148609" cy="55292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33" y="1795984"/>
            <a:ext cx="8892551" cy="506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345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Озеро искусственного происхождения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866" y="1152395"/>
            <a:ext cx="5175249" cy="4697260"/>
          </a:xfrm>
        </p:spPr>
      </p:pic>
      <p:pic>
        <p:nvPicPr>
          <p:cNvPr id="9218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9802" y="1152395"/>
            <a:ext cx="4212198" cy="373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0752" y="3225452"/>
            <a:ext cx="5749445" cy="36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739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dirty="0" smtClean="0">
                <a:solidFill>
                  <a:srgbClr val="FF0000"/>
                </a:solidFill>
              </a:rPr>
              <a:t>Святое место </a:t>
            </a:r>
            <a:r>
              <a:rPr lang="ru-RU" dirty="0" err="1" smtClean="0">
                <a:solidFill>
                  <a:srgbClr val="FF0000"/>
                </a:solidFill>
              </a:rPr>
              <a:t>калиновцев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7760" y="1352811"/>
            <a:ext cx="7946242" cy="5336087"/>
          </a:xfrm>
        </p:spPr>
      </p:pic>
    </p:spTree>
    <p:extLst>
      <p:ext uri="{BB962C8B-B14F-4D97-AF65-F5344CB8AC3E}">
        <p14:creationId xmlns:p14="http://schemas.microsoft.com/office/powerpoint/2010/main" xmlns="" val="19040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Улица Северная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9072" y="1745061"/>
            <a:ext cx="6424770" cy="4818577"/>
          </a:xfrm>
        </p:spPr>
      </p:pic>
      <p:pic>
        <p:nvPicPr>
          <p:cNvPr id="10242" name="Рисунок 5" descr="http://dg54.mycdn.me/image?t=3&amp;bid=802811069015&amp;id=802811069015&amp;plc=WEB&amp;tkn=*RUtqIFMv1r6a7S81m6ySryETOU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772" y="1695778"/>
            <a:ext cx="5806293" cy="486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314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dirty="0" smtClean="0">
                <a:solidFill>
                  <a:srgbClr val="FF0000"/>
                </a:solidFill>
              </a:rPr>
              <a:t>Культовая гора «Шаман»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6" name="Рисунок 12" descr="http://go4.imgsmail.ru/imgpreview?key=2362a8c07beb4ec8&amp;mb=imgdb_preview_1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8384" y="1515650"/>
            <a:ext cx="7503090" cy="528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204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   Село Калиновка</a:t>
            </a:r>
            <a:endParaRPr lang="ru-RU" sz="6600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2575" y="5386192"/>
            <a:ext cx="9749425" cy="3466135"/>
          </a:xfrm>
        </p:spPr>
        <p:txBody>
          <a:bodyPr>
            <a:normAutofit/>
          </a:bodyPr>
          <a:lstStyle/>
          <a:p>
            <a:endParaRPr lang="ru-RU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5533" y="2281353"/>
            <a:ext cx="5685447" cy="42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73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Интересные люди села</a:t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ru-RU" dirty="0" smtClean="0">
                <a:solidFill>
                  <a:srgbClr val="FF0000"/>
                </a:solidFill>
              </a:rPr>
              <a:t>Козлов Дмитрий </a:t>
            </a:r>
            <a:r>
              <a:rPr lang="ru-RU" dirty="0" err="1" smtClean="0">
                <a:solidFill>
                  <a:srgbClr val="FF0000"/>
                </a:solidFill>
              </a:rPr>
              <a:t>Астафьевич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884" y="4290014"/>
            <a:ext cx="16791055" cy="44437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Рисунок 3" descr="http://wiki.starover.net/images/9/93/%D0%9A%D0%BE%D0%B7%D0%BB%D0%BE%D0%B2_%D0%94.%D0%90._%D1%84%D0%BE%D1%82%D0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3227" y="2135775"/>
            <a:ext cx="7720775" cy="434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633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r>
              <a:rPr lang="ru-RU" dirty="0" smtClean="0">
                <a:solidFill>
                  <a:srgbClr val="FF0000"/>
                </a:solidFill>
              </a:rPr>
              <a:t>Иванова Валентина </a:t>
            </a:r>
            <a:r>
              <a:rPr lang="ru-RU" dirty="0" err="1" smtClean="0">
                <a:solidFill>
                  <a:srgbClr val="FF0000"/>
                </a:solidFill>
              </a:rPr>
              <a:t>Елуповна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7277" y="3451887"/>
            <a:ext cx="15579749" cy="45135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Рисунок 4" descr="G:\P1000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0882" y="1240078"/>
            <a:ext cx="5098093" cy="492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922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09601"/>
            <a:ext cx="8596668" cy="5431762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Говорят, что рай, он есть где-то в небесах,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Только точно знаю я</a:t>
            </a:r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 в Калиновских местах.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 хочешь посмотреть, приезжай сюда-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действительно увидишь эти чудеса.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6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1158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но 2 3"/>
          <p:cNvSpPr/>
          <p:nvPr/>
        </p:nvSpPr>
        <p:spPr>
          <a:xfrm>
            <a:off x="1803748" y="626302"/>
            <a:ext cx="6914368" cy="5636711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i="1" dirty="0" smtClean="0"/>
              <a:t>Спасибо за внимание!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xmlns="" val="416830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657610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Местонахождение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эколого-краеведческого маршрута</a:t>
            </a:r>
            <a:b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4F81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Калиновка </a:t>
            </a:r>
            <a:r>
              <a:rPr lang="ru-RU" sz="1600" dirty="0" err="1">
                <a:solidFill>
                  <a:srgbClr val="4F81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Мухоршибирский</a:t>
            </a:r>
            <a:r>
              <a:rPr lang="ru-RU" sz="1600" dirty="0">
                <a:solidFill>
                  <a:srgbClr val="4F81B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 . - см. в центре карты координаты 51°17′16″ северной широты 107°46′59″ восточной долготы.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600" dirty="0">
                <a:solidFill>
                  <a:srgbClr val="25252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Расположено в 55 км (по автодороге через </a:t>
            </a:r>
            <a:r>
              <a:rPr lang="ru-RU" sz="1600" u="sng" dirty="0">
                <a:solidFill>
                  <a:srgbClr val="0B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 tooltip="Хошун-Узур"/>
              </a:rPr>
              <a:t>Хошун-</a:t>
            </a:r>
            <a:r>
              <a:rPr lang="ru-RU" sz="1600" u="sng" dirty="0" err="1">
                <a:solidFill>
                  <a:srgbClr val="0B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 tooltip="Хошун-Узур"/>
              </a:rPr>
              <a:t>Узур</a:t>
            </a:r>
            <a:r>
              <a:rPr lang="ru-RU" sz="1600" dirty="0">
                <a:solidFill>
                  <a:srgbClr val="25252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от районного центра, села </a:t>
            </a:r>
            <a:r>
              <a:rPr lang="ru-RU" sz="1600" u="sng" dirty="0">
                <a:solidFill>
                  <a:srgbClr val="0B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 tooltip="Мухоршибирь"/>
              </a:rPr>
              <a:t>Мухоршибирь</a:t>
            </a:r>
            <a:r>
              <a:rPr lang="ru-RU" sz="1600" dirty="0">
                <a:solidFill>
                  <a:srgbClr val="25252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 верховье речки </a:t>
            </a:r>
            <a:r>
              <a:rPr lang="ru-RU" sz="1600" dirty="0" err="1">
                <a:solidFill>
                  <a:srgbClr val="25252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Галтай</a:t>
            </a:r>
            <a:r>
              <a:rPr lang="ru-RU" sz="1600" dirty="0">
                <a:solidFill>
                  <a:srgbClr val="25252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 впадении ручья Филиппова, на южной стороне хребта </a:t>
            </a:r>
            <a:r>
              <a:rPr lang="ru-RU" sz="1600" u="sng" dirty="0" err="1">
                <a:solidFill>
                  <a:srgbClr val="0B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 tooltip="Цаган-Дабан"/>
              </a:rPr>
              <a:t>Цаган-Дабан</a:t>
            </a:r>
            <a:r>
              <a:rPr lang="ru-RU" sz="1600" dirty="0">
                <a:solidFill>
                  <a:srgbClr val="25252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4182" y="4037515"/>
            <a:ext cx="11063384" cy="3046896"/>
          </a:xfrm>
        </p:spPr>
        <p:txBody>
          <a:bodyPr/>
          <a:lstStyle/>
          <a:p>
            <a:pPr marL="0" indent="0">
              <a:lnSpc>
                <a:spcPct val="107000"/>
              </a:lnSpc>
              <a:buNone/>
            </a:pP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050" name="Picture 2" descr="SAM_61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085" y="2267210"/>
            <a:ext cx="6876789" cy="435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813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8178568" cy="174529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Эколого-краеведческие объекты</a:t>
            </a:r>
            <a:endParaRPr lang="ru-RU" sz="4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lvl="0">
              <a:lnSpc>
                <a:spcPct val="150000"/>
              </a:lnSpc>
              <a:buSzPts val="1350"/>
              <a:buFont typeface="+mj-lt"/>
              <a:buAutoNum type="arabicPeriod"/>
            </a:pPr>
            <a:r>
              <a:rPr lang="ru-RU" sz="4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Памятник эпохи бронзы.</a:t>
            </a:r>
          </a:p>
          <a:p>
            <a:pPr lvl="0">
              <a:lnSpc>
                <a:spcPct val="150000"/>
              </a:lnSpc>
              <a:buSzPts val="1350"/>
              <a:buFont typeface="+mj-lt"/>
              <a:buAutoNum type="arabicPeriod"/>
            </a:pPr>
            <a:r>
              <a:rPr lang="ru-RU" sz="4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Школьный музей.</a:t>
            </a:r>
          </a:p>
          <a:p>
            <a:pPr lvl="0">
              <a:lnSpc>
                <a:spcPct val="150000"/>
              </a:lnSpc>
              <a:buSzPts val="1350"/>
              <a:buFont typeface="+mj-lt"/>
              <a:buAutoNum type="arabicPeriod"/>
            </a:pPr>
            <a:r>
              <a:rPr lang="ru-RU" sz="4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Школа. </a:t>
            </a:r>
          </a:p>
          <a:p>
            <a:pPr lvl="0">
              <a:lnSpc>
                <a:spcPct val="150000"/>
              </a:lnSpc>
              <a:buSzPts val="1350"/>
              <a:buFont typeface="+mj-lt"/>
              <a:buAutoNum type="arabicPeriod"/>
            </a:pPr>
            <a:r>
              <a:rPr lang="ru-RU" sz="4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Памятник неизвестному солдату.</a:t>
            </a:r>
          </a:p>
          <a:p>
            <a:pPr lvl="0">
              <a:lnSpc>
                <a:spcPct val="150000"/>
              </a:lnSpc>
              <a:buSzPts val="1350"/>
              <a:buFont typeface="+mj-lt"/>
              <a:buAutoNum type="arabicPeriod"/>
            </a:pPr>
            <a:r>
              <a:rPr lang="ru-RU" sz="4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Ансамбль «Калинка»</a:t>
            </a:r>
          </a:p>
          <a:p>
            <a:pPr lvl="0">
              <a:lnSpc>
                <a:spcPct val="150000"/>
              </a:lnSpc>
              <a:buSzPts val="1350"/>
              <a:buFont typeface="+mj-lt"/>
              <a:buAutoNum type="arabicPeriod"/>
            </a:pPr>
            <a:r>
              <a:rPr lang="ru-RU" sz="4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Интересные люди села.</a:t>
            </a:r>
          </a:p>
          <a:p>
            <a:pPr lvl="0">
              <a:lnSpc>
                <a:spcPct val="150000"/>
              </a:lnSpc>
              <a:buSzPts val="1350"/>
              <a:buFont typeface="+mj-lt"/>
              <a:buAutoNum type="arabicPeriod"/>
            </a:pPr>
            <a:r>
              <a:rPr lang="ru-RU" sz="4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Наличники старинных домов.</a:t>
            </a:r>
          </a:p>
          <a:p>
            <a:pPr lvl="0">
              <a:lnSpc>
                <a:spcPct val="150000"/>
              </a:lnSpc>
              <a:buSzPts val="1350"/>
              <a:buFont typeface="+mj-lt"/>
              <a:buAutoNum type="arabicPeriod"/>
            </a:pPr>
            <a:r>
              <a:rPr lang="ru-RU" sz="4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Культовая гора «Шаман».</a:t>
            </a:r>
          </a:p>
          <a:p>
            <a:pPr marL="0" indent="0">
              <a:buNone/>
            </a:pPr>
            <a:endParaRPr lang="ru-RU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519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515" y="375782"/>
            <a:ext cx="9181578" cy="5974914"/>
          </a:xfrm>
        </p:spPr>
      </p:pic>
    </p:spTree>
    <p:extLst>
      <p:ext uri="{BB962C8B-B14F-4D97-AF65-F5344CB8AC3E}">
        <p14:creationId xmlns:p14="http://schemas.microsoft.com/office/powerpoint/2010/main" xmlns="" val="32640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     Могильник эпохи бронзы </a:t>
            </a:r>
            <a:endParaRPr lang="ru-RU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4" y="1189974"/>
            <a:ext cx="11039243" cy="6777026"/>
          </a:xfrm>
        </p:spPr>
        <p:txBody>
          <a:bodyPr>
            <a:normAutofit/>
          </a:bodyPr>
          <a:lstStyle/>
          <a:p>
            <a:endParaRPr lang="ru-RU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074" name="Рисунок 1" descr="2131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9831" y="1189974"/>
            <a:ext cx="7289219" cy="545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839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5400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66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940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175249" cy="388143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5249" y="2718148"/>
            <a:ext cx="5675203" cy="41398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5249" y="0"/>
            <a:ext cx="5675203" cy="4256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77490"/>
            <a:ext cx="5175249" cy="3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98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Улица Молодёжная </a:t>
            </a:r>
            <a:endParaRPr lang="ru-RU" sz="6000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7863" y="1709801"/>
            <a:ext cx="7073029" cy="48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34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311</TotalTime>
  <Words>152</Words>
  <Application>Microsoft Office PowerPoint</Application>
  <PresentationFormat>Произвольный</PresentationFormat>
  <Paragraphs>44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Грань</vt:lpstr>
      <vt:lpstr> МБОУ «Калиновская СОШ»</vt:lpstr>
      <vt:lpstr>    Село Калиновка</vt:lpstr>
      <vt:lpstr>Местонахождение эколого-краеведческого маршрута Калиновка Мухоршибирский район . - см. в центре карты координаты 51°17′16″ северной широты 107°46′59″ восточной долготы.   Расположено в 55 км (по автодороге через Хошун-Узур) от районного центра, села Мухоршибирь, в верховье речки Галтай при впадении ручья Филиппова, на южной стороне хребта Цаган-Дабан. </vt:lpstr>
      <vt:lpstr>Эколого-краеведческие объекты</vt:lpstr>
      <vt:lpstr>Слайд 5</vt:lpstr>
      <vt:lpstr>      Могильник эпохи бронзы </vt:lpstr>
      <vt:lpstr>Слайд 7</vt:lpstr>
      <vt:lpstr>Слайд 8</vt:lpstr>
      <vt:lpstr>Улица Молодёжная </vt:lpstr>
      <vt:lpstr>Слайд 10</vt:lpstr>
      <vt:lpstr>Слайд 11</vt:lpstr>
      <vt:lpstr>               Памятник воинам</vt:lpstr>
      <vt:lpstr>                  Улица Солнечная </vt:lpstr>
      <vt:lpstr>Школьный историко-краеведческий музей</vt:lpstr>
      <vt:lpstr>  Семейский ансамбль «Калинка»</vt:lpstr>
      <vt:lpstr>Озеро искусственного происхождения </vt:lpstr>
      <vt:lpstr>           Святое место калиновцев</vt:lpstr>
      <vt:lpstr>                  Улица Северная </vt:lpstr>
      <vt:lpstr>           Культовая гора «Шаман»</vt:lpstr>
      <vt:lpstr>       Интересные люди села      Козлов Дмитрий Астафьевич</vt:lpstr>
      <vt:lpstr>     Иванова Валентина Елуповна 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26</cp:revision>
  <dcterms:created xsi:type="dcterms:W3CDTF">2014-10-28T09:59:36Z</dcterms:created>
  <dcterms:modified xsi:type="dcterms:W3CDTF">2017-02-15T06:47:31Z</dcterms:modified>
</cp:coreProperties>
</file>